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301" r:id="rId2"/>
    <p:sldId id="256" r:id="rId3"/>
    <p:sldId id="261" r:id="rId4"/>
    <p:sldId id="259" r:id="rId5"/>
    <p:sldId id="260" r:id="rId6"/>
    <p:sldId id="257" r:id="rId7"/>
    <p:sldId id="262" r:id="rId8"/>
    <p:sldId id="280" r:id="rId9"/>
    <p:sldId id="281" r:id="rId10"/>
    <p:sldId id="270" r:id="rId11"/>
    <p:sldId id="271" r:id="rId12"/>
    <p:sldId id="272" r:id="rId13"/>
    <p:sldId id="273" r:id="rId14"/>
    <p:sldId id="299" r:id="rId15"/>
    <p:sldId id="274" r:id="rId16"/>
    <p:sldId id="275" r:id="rId17"/>
    <p:sldId id="276" r:id="rId18"/>
    <p:sldId id="277" r:id="rId19"/>
    <p:sldId id="278" r:id="rId20"/>
    <p:sldId id="279" r:id="rId21"/>
    <p:sldId id="285" r:id="rId22"/>
    <p:sldId id="286" r:id="rId23"/>
    <p:sldId id="287" r:id="rId24"/>
    <p:sldId id="289" r:id="rId25"/>
    <p:sldId id="290" r:id="rId26"/>
    <p:sldId id="291" r:id="rId27"/>
    <p:sldId id="294" r:id="rId28"/>
    <p:sldId id="293" r:id="rId29"/>
    <p:sldId id="295" r:id="rId30"/>
    <p:sldId id="296" r:id="rId31"/>
    <p:sldId id="292" r:id="rId32"/>
    <p:sldId id="297" r:id="rId33"/>
    <p:sldId id="298" r:id="rId34"/>
    <p:sldId id="300" r:id="rId3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83309" autoAdjust="0"/>
  </p:normalViewPr>
  <p:slideViewPr>
    <p:cSldViewPr>
      <p:cViewPr varScale="1">
        <p:scale>
          <a:sx n="76" d="100"/>
          <a:sy n="76" d="100"/>
        </p:scale>
        <p:origin x="-177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32DB5-DA7D-47E5-88D6-3C7D5746AB7E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3B0DC-62BC-4551-B235-AB1C7063809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723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Hello, welcome to our presentation. We are:</a:t>
            </a:r>
            <a:r>
              <a:rPr lang="de-DE" baseline="0" dirty="0" smtClean="0"/>
              <a:t> Niklas Burrichter – our Manager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995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all their might they fought their way to the dome and victory was near.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407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Yet in the last moment, as their creation, the </a:t>
            </a:r>
            <a:r>
              <a:rPr lang="en-US" dirty="0" err="1" smtClean="0"/>
              <a:t>mecha</a:t>
            </a:r>
            <a:r>
              <a:rPr lang="en-US" dirty="0" smtClean="0"/>
              <a:t> god came to break through the dome’s outer shell, the power he unveiled was so enormous, that he broke apart.   </a:t>
            </a:r>
          </a:p>
          <a:p>
            <a:r>
              <a:rPr lang="en-US" smtClean="0"/>
              <a:t>The remainders of his body, unseen through the heat of battle, still got inside and out of them the last hope to bring an end to the cycle of destruction. 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772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Visual Development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43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core gameplay loop is quite simple: Player A needs to progress in a direction he can‘t reach without help.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442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Player A jumps in that direction.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46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Player B „catches“ him by placing a block underneath him.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6250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As soon as he lands the block underneath him starts to disappear...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655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...</a:t>
            </a:r>
            <a:r>
              <a:rPr lang="en-US" dirty="0" smtClean="0"/>
              <a:t> which forces Player A to jump again.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059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And to repeat the whole process anew.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Emilia Nilges</a:t>
            </a:r>
            <a:r>
              <a:rPr lang="de-DE" baseline="0" dirty="0" smtClean="0"/>
              <a:t> – our Lead Artist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3159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719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322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322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achieve this goal we used Game Maker: Studio as a game engine. </a:t>
            </a:r>
            <a:r>
              <a:rPr lang="en-US" dirty="0" err="1" smtClean="0"/>
              <a:t>SourceTree</a:t>
            </a:r>
            <a:r>
              <a:rPr lang="en-US" dirty="0" smtClean="0"/>
              <a:t> for source control and in the art department we used Photoshop and Paint tool </a:t>
            </a:r>
            <a:r>
              <a:rPr lang="en-US" dirty="0" err="1" smtClean="0"/>
              <a:t>sai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Bossbattles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collectibles because they make everything better.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animated Intro would be great.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Document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Niklas</a:t>
            </a:r>
            <a:r>
              <a:rPr lang="de-DE" baseline="0" dirty="0" smtClean="0"/>
              <a:t> Weber – our Vision Keeper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352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Keeping it small.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Better 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animated Intro would be great.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And Daniel Bosselmann – our Lead Programmer.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380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And we made this game. Cocotona is a Co-op Jump ‘n‘ Run targeted</a:t>
            </a:r>
            <a:r>
              <a:rPr lang="de-DE" baseline="0" dirty="0" smtClean="0"/>
              <a:t> at players of the age 12plus </a:t>
            </a:r>
            <a:r>
              <a:rPr lang="de-DE" dirty="0" smtClean="0"/>
              <a:t>for the pc with a unique control</a:t>
            </a:r>
            <a:r>
              <a:rPr lang="de-DE" baseline="0" dirty="0" smtClean="0"/>
              <a:t> sheme in which...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272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 you travel as a robot or his companion drone through old mountain ruins and futuristic cyberpunk cities to reach your goal and find your one true destiny.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990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an alternate cyberpunk future set in the Aztec mythology once again the powers of the world have shifted: The </a:t>
            </a:r>
            <a:r>
              <a:rPr lang="en-US" dirty="0" err="1" smtClean="0"/>
              <a:t>cybergods</a:t>
            </a:r>
            <a:r>
              <a:rPr lang="en-US" dirty="0" smtClean="0"/>
              <a:t>, creators of civilization, broke apart in conflicts and caused the structures of the world to collapse.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8765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One, just one remainder of their kind separated and holed himself up under his almost impenetrable dome to start a new creation of his very own…</a:t>
            </a:r>
          </a:p>
          <a:p>
            <a:r>
              <a:rPr lang="en-US" dirty="0" smtClean="0"/>
              <a:t>The war of the gods ended. But not everything outside was dead. 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4782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Beyond the dome some ingenious human beings survived and band together to seize their opportunity to break the cycle of destruction. From the remainders found on the battlefield  they created a god of their own to send against their enemies. 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478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879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92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84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11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619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4520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081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098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106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631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7108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01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63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Ellen\Desktop\C62c8c00941568885d466a0c8265955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7464"/>
            <a:ext cx="4539804" cy="620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50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8448675" cy="4752975"/>
          </a:xfrm>
        </p:spPr>
      </p:pic>
    </p:spTree>
    <p:extLst>
      <p:ext uri="{BB962C8B-B14F-4D97-AF65-F5344CB8AC3E}">
        <p14:creationId xmlns:p14="http://schemas.microsoft.com/office/powerpoint/2010/main" val="128438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8464103" cy="4752528"/>
          </a:xfrm>
        </p:spPr>
      </p:pic>
    </p:spTree>
    <p:extLst>
      <p:ext uri="{BB962C8B-B14F-4D97-AF65-F5344CB8AC3E}">
        <p14:creationId xmlns:p14="http://schemas.microsoft.com/office/powerpoint/2010/main" val="122077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8800" dirty="0" smtClean="0"/>
              <a:t>DEMO</a:t>
            </a:r>
            <a:endParaRPr lang="de-DE" sz="8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55106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0"/>
            <a:ext cx="9220929" cy="691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67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7200" dirty="0" smtClean="0"/>
              <a:t>Core Gameplay Loop</a:t>
            </a:r>
            <a:endParaRPr lang="de-DE" sz="7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6832"/>
            <a:ext cx="8712968" cy="3231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447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7200" dirty="0" smtClean="0"/>
              <a:t>Core Gameplay Loop</a:t>
            </a:r>
            <a:endParaRPr lang="de-DE" sz="72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6832"/>
            <a:ext cx="8712968" cy="3243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741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7200" dirty="0" smtClean="0"/>
              <a:t>Core Gameplay Loop</a:t>
            </a:r>
            <a:endParaRPr lang="de-DE" sz="7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8712968" cy="3405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160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7200" dirty="0" smtClean="0"/>
              <a:t>Core Gameplay Loop</a:t>
            </a:r>
            <a:endParaRPr lang="de-DE" sz="7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8702383" cy="340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732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7200" dirty="0" smtClean="0"/>
              <a:t>Core Gameplay Loop</a:t>
            </a:r>
            <a:endParaRPr lang="de-DE" sz="7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772816"/>
            <a:ext cx="8712969" cy="3422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169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91264" cy="864096"/>
          </a:xfrm>
        </p:spPr>
        <p:txBody>
          <a:bodyPr>
            <a:noAutofit/>
          </a:bodyPr>
          <a:lstStyle/>
          <a:p>
            <a:r>
              <a:rPr lang="de-DE" sz="5400" dirty="0" smtClean="0"/>
              <a:t>Niklas „Manager“ Burrichter</a:t>
            </a:r>
            <a:endParaRPr lang="de-DE" sz="5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57200" y="1484784"/>
            <a:ext cx="4978896" cy="4896544"/>
          </a:xfrm>
        </p:spPr>
        <p:txBody>
          <a:bodyPr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de-DE" sz="3600" dirty="0" smtClean="0"/>
              <a:t>Manager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de-DE" sz="3600" dirty="0" smtClean="0"/>
              <a:t>Level design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de-DE" sz="3600" dirty="0" smtClean="0"/>
              <a:t>Implementation of art assets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de-DE" sz="3600" dirty="0" smtClean="0"/>
              <a:t>Power up design &amp; programming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de-DE" sz="3600" dirty="0" smtClean="0"/>
              <a:t>Audio design &amp; programming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268760"/>
            <a:ext cx="5111750" cy="5111750"/>
          </a:xfrm>
        </p:spPr>
      </p:pic>
    </p:spTree>
    <p:extLst>
      <p:ext uri="{BB962C8B-B14F-4D97-AF65-F5344CB8AC3E}">
        <p14:creationId xmlns:p14="http://schemas.microsoft.com/office/powerpoint/2010/main" val="27380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7200" dirty="0" smtClean="0"/>
              <a:t>Core Gameplay Loop</a:t>
            </a:r>
            <a:endParaRPr lang="de-DE" sz="7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42" y="1772816"/>
            <a:ext cx="8657378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659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8640960" cy="4104455"/>
          </a:xfrm>
        </p:spPr>
        <p:txBody>
          <a:bodyPr>
            <a:noAutofit/>
          </a:bodyPr>
          <a:lstStyle/>
          <a:p>
            <a:r>
              <a:rPr lang="de-DE" sz="16600" dirty="0" smtClean="0"/>
              <a:t>4 – 2 – 1 </a:t>
            </a:r>
            <a:endParaRPr lang="de-DE" sz="16600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706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83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706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41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192" y="332656"/>
            <a:ext cx="8229600" cy="1143000"/>
          </a:xfrm>
        </p:spPr>
        <p:txBody>
          <a:bodyPr>
            <a:normAutofit/>
          </a:bodyPr>
          <a:lstStyle/>
          <a:p>
            <a:r>
              <a:rPr lang="de-DE" sz="6600" dirty="0" smtClean="0"/>
              <a:t>Technologies we used:</a:t>
            </a:r>
            <a:endParaRPr lang="de-DE" sz="6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1916832"/>
            <a:ext cx="3177109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48" y="3841789"/>
            <a:ext cx="2663825" cy="273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988840"/>
            <a:ext cx="1656184" cy="162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C:\Users\Ellen\Desktop\paint_tool_sai_ikon_for_rocket_by_tunaf-d3act9j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425" y="4126919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03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27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Production </a:t>
            </a:r>
            <a:r>
              <a:rPr lang="en-US" sz="6600" dirty="0" smtClean="0"/>
              <a:t>Schedule pt. 1</a:t>
            </a:r>
            <a:endParaRPr lang="de-DE" sz="6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50096"/>
            <a:ext cx="8928992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45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27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Production </a:t>
            </a:r>
            <a:r>
              <a:rPr lang="en-US" sz="6600" dirty="0" smtClean="0"/>
              <a:t>Schedule pt. 2</a:t>
            </a:r>
            <a:endParaRPr lang="de-DE" sz="6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7"/>
            <a:ext cx="8928992" cy="5394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480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457" y="164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How </a:t>
            </a:r>
            <a:r>
              <a:rPr lang="en-US" sz="6600" dirty="0" smtClean="0"/>
              <a:t>to extend </a:t>
            </a:r>
            <a:r>
              <a:rPr lang="en-US" sz="6600" dirty="0"/>
              <a:t>the game: </a:t>
            </a:r>
            <a:endParaRPr lang="de-DE" sz="6600" dirty="0"/>
          </a:p>
        </p:txBody>
      </p:sp>
      <p:pic>
        <p:nvPicPr>
          <p:cNvPr id="8194" name="Picture 2" descr="C:\Users\Ellen\Desktop\ArtworkIlike\showcase_hld_screen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95" y="1124744"/>
            <a:ext cx="8316924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3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457" y="164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How </a:t>
            </a:r>
            <a:r>
              <a:rPr lang="en-US" sz="6600" dirty="0" smtClean="0"/>
              <a:t>to extend </a:t>
            </a:r>
            <a:r>
              <a:rPr lang="en-US" sz="6600" dirty="0"/>
              <a:t>the game: </a:t>
            </a:r>
            <a:endParaRPr lang="de-DE" sz="6600" dirty="0"/>
          </a:p>
        </p:txBody>
      </p:sp>
      <p:pic>
        <p:nvPicPr>
          <p:cNvPr id="9218" name="Picture 2" descr="C:\Users\Ellen\Desktop\tumblr_m5w9a2nxJN1qzp9weo2_50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41" y="1268760"/>
            <a:ext cx="6111578" cy="509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00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19256" cy="1162050"/>
          </a:xfrm>
        </p:spPr>
        <p:txBody>
          <a:bodyPr>
            <a:normAutofit/>
          </a:bodyPr>
          <a:lstStyle/>
          <a:p>
            <a:r>
              <a:rPr lang="de-DE" sz="6600" dirty="0" smtClean="0"/>
              <a:t>Emilia „Elliot“ Nilges</a:t>
            </a:r>
            <a:endParaRPr lang="de-DE" sz="6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28800"/>
            <a:ext cx="4762872" cy="4752528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de-DE" sz="4400" dirty="0" smtClean="0"/>
              <a:t>Tileset 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4400" dirty="0" smtClean="0"/>
              <a:t>Character &amp; enemy 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4400" dirty="0" smtClean="0"/>
              <a:t>Visual effects design &amp; programming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908720"/>
            <a:ext cx="5111750" cy="5111750"/>
          </a:xfrm>
        </p:spPr>
      </p:pic>
    </p:spTree>
    <p:extLst>
      <p:ext uri="{BB962C8B-B14F-4D97-AF65-F5344CB8AC3E}">
        <p14:creationId xmlns:p14="http://schemas.microsoft.com/office/powerpoint/2010/main" val="4032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457" y="164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How </a:t>
            </a:r>
            <a:r>
              <a:rPr lang="en-US" sz="6600" dirty="0" smtClean="0"/>
              <a:t>to extend </a:t>
            </a:r>
            <a:r>
              <a:rPr lang="en-US" sz="6600" dirty="0"/>
              <a:t>the game: </a:t>
            </a:r>
            <a:endParaRPr lang="de-DE" sz="6600" dirty="0"/>
          </a:p>
        </p:txBody>
      </p:sp>
      <p:pic>
        <p:nvPicPr>
          <p:cNvPr id="10242" name="Picture 2" descr="C:\Users\Ellen\Downloads\vz5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6832"/>
            <a:ext cx="8463617" cy="352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22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itchFamily="34" charset="0"/>
              </a:rPr>
              <a:t>Lessons </a:t>
            </a:r>
            <a:r>
              <a:rPr lang="en-US" sz="6000" dirty="0" smtClean="0">
                <a:solidFill>
                  <a:schemeClr val="bg1"/>
                </a:solidFill>
                <a:latin typeface="Arial Black" pitchFamily="34" charset="0"/>
              </a:rPr>
              <a:t>learned:</a:t>
            </a:r>
            <a:endParaRPr lang="de-DE" sz="60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81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994" y="-747464"/>
            <a:ext cx="8901534" cy="1944216"/>
          </a:xfrm>
        </p:spPr>
        <p:txBody>
          <a:bodyPr>
            <a:normAutofit/>
          </a:bodyPr>
          <a:lstStyle/>
          <a:p>
            <a:r>
              <a:rPr lang="en-US" sz="6600" dirty="0" smtClean="0"/>
              <a:t>Lessons learned:</a:t>
            </a:r>
            <a:endParaRPr lang="de-DE" sz="6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544" y="1196752"/>
            <a:ext cx="8075240" cy="985788"/>
          </a:xfrm>
        </p:spPr>
        <p:txBody>
          <a:bodyPr>
            <a:normAutofit/>
          </a:bodyPr>
          <a:lstStyle/>
          <a:p>
            <a:r>
              <a:rPr lang="de-DE" sz="4800" dirty="0" smtClean="0"/>
              <a:t>Keeping it small</a:t>
            </a:r>
            <a:endParaRPr lang="de-DE" sz="4800" dirty="0"/>
          </a:p>
        </p:txBody>
      </p:sp>
      <p:pic>
        <p:nvPicPr>
          <p:cNvPr id="11266" name="Picture 2" descr="C:\Users\Ellen\Desktop\colouredminecraftworld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8352928" cy="459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72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994" y="-747464"/>
            <a:ext cx="8901534" cy="1944216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Lessons learned:</a:t>
            </a:r>
            <a:endParaRPr lang="de-DE" sz="66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1404664" y="2204864"/>
            <a:ext cx="11953328" cy="1268760"/>
          </a:xfrm>
        </p:spPr>
        <p:txBody>
          <a:bodyPr>
            <a:noAutofit/>
          </a:bodyPr>
          <a:lstStyle/>
          <a:p>
            <a:pPr algn="ctr"/>
            <a:r>
              <a:rPr lang="de-DE" sz="4800" dirty="0" smtClean="0">
                <a:solidFill>
                  <a:schemeClr val="bg1"/>
                </a:solidFill>
              </a:rPr>
              <a:t>There‘s always better Organization</a:t>
            </a:r>
            <a:endParaRPr lang="de-D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02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336704"/>
          </a:xfrm>
        </p:spPr>
        <p:txBody>
          <a:bodyPr>
            <a:normAutofit/>
          </a:bodyPr>
          <a:lstStyle/>
          <a:p>
            <a:r>
              <a:rPr lang="de-DE" sz="15500" dirty="0" smtClean="0"/>
              <a:t>Thank You</a:t>
            </a:r>
            <a:endParaRPr lang="de-DE" sz="15500" dirty="0"/>
          </a:p>
        </p:txBody>
      </p:sp>
    </p:spTree>
    <p:extLst>
      <p:ext uri="{BB962C8B-B14F-4D97-AF65-F5344CB8AC3E}">
        <p14:creationId xmlns:p14="http://schemas.microsoft.com/office/powerpoint/2010/main" val="8449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19256" cy="1102444"/>
          </a:xfrm>
        </p:spPr>
        <p:txBody>
          <a:bodyPr>
            <a:noAutofit/>
          </a:bodyPr>
          <a:lstStyle/>
          <a:p>
            <a:r>
              <a:rPr lang="de-DE" sz="7200" dirty="0" smtClean="0"/>
              <a:t>Niklas Weber</a:t>
            </a:r>
            <a:endParaRPr lang="de-DE" sz="7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544" y="1556792"/>
            <a:ext cx="4978896" cy="4968552"/>
          </a:xfrm>
        </p:spPr>
        <p:txBody>
          <a:bodyPr>
            <a:no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de-DE" sz="4400" dirty="0" smtClean="0"/>
              <a:t>Vision keeper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4400" dirty="0" smtClean="0"/>
              <a:t>Narrative 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4400" dirty="0" smtClean="0"/>
              <a:t>Character 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4400" dirty="0" smtClean="0"/>
              <a:t>Background 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4400" dirty="0" smtClean="0"/>
              <a:t>Audio design</a:t>
            </a:r>
            <a:endParaRPr lang="de-DE" sz="4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764704"/>
            <a:ext cx="5111750" cy="5111750"/>
          </a:xfrm>
        </p:spPr>
      </p:pic>
    </p:spTree>
    <p:extLst>
      <p:ext uri="{BB962C8B-B14F-4D97-AF65-F5344CB8AC3E}">
        <p14:creationId xmlns:p14="http://schemas.microsoft.com/office/powerpoint/2010/main" val="341006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19256" cy="1067718"/>
          </a:xfrm>
        </p:spPr>
        <p:txBody>
          <a:bodyPr>
            <a:noAutofit/>
          </a:bodyPr>
          <a:lstStyle/>
          <a:p>
            <a:r>
              <a:rPr lang="de-DE" sz="7200" dirty="0" smtClean="0"/>
              <a:t>Daniel Bosselmann</a:t>
            </a:r>
            <a:endParaRPr lang="de-DE" sz="7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544" y="1556792"/>
            <a:ext cx="4834880" cy="4824536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de-DE" sz="4000" dirty="0" smtClean="0"/>
              <a:t>Character &amp; enemy programming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4000" dirty="0" smtClean="0"/>
              <a:t>Menu programming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4000" dirty="0" smtClean="0"/>
              <a:t>Visual effects design &amp; programming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4000" dirty="0" smtClean="0"/>
              <a:t>Level design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908720"/>
            <a:ext cx="5019675" cy="5019675"/>
          </a:xfrm>
        </p:spPr>
      </p:pic>
    </p:spTree>
    <p:extLst>
      <p:ext uri="{BB962C8B-B14F-4D97-AF65-F5344CB8AC3E}">
        <p14:creationId xmlns:p14="http://schemas.microsoft.com/office/powerpoint/2010/main" val="336008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23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35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Ellen\Desktop\Final_Battle___Vector_by_ludek_corte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35" y="1052736"/>
            <a:ext cx="8509253" cy="456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75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llen\Downloads\skali5_L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32656"/>
            <a:ext cx="3168352" cy="628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12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613</Words>
  <Application>Microsoft Office PowerPoint</Application>
  <PresentationFormat>On-screen Show (4:3)</PresentationFormat>
  <Paragraphs>101</Paragraphs>
  <Slides>34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Niklas „Manager“ Burrichter</vt:lpstr>
      <vt:lpstr>Emilia „Elliot“ Nilges</vt:lpstr>
      <vt:lpstr>Niklas Weber</vt:lpstr>
      <vt:lpstr>Daniel Bosselmann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Core Gameplay Loop</vt:lpstr>
      <vt:lpstr>Core Gameplay Loop</vt:lpstr>
      <vt:lpstr>Core Gameplay Loop</vt:lpstr>
      <vt:lpstr>Core Gameplay Loop</vt:lpstr>
      <vt:lpstr>Core Gameplay Loop</vt:lpstr>
      <vt:lpstr>Core Gameplay Loop</vt:lpstr>
      <vt:lpstr>4 – 2 – 1 </vt:lpstr>
      <vt:lpstr>PowerPoint Presentation</vt:lpstr>
      <vt:lpstr>PowerPoint Presentation</vt:lpstr>
      <vt:lpstr>PowerPoint Presentation</vt:lpstr>
      <vt:lpstr>Technologies we used:</vt:lpstr>
      <vt:lpstr>Production Schedule pt. 1</vt:lpstr>
      <vt:lpstr>Production Schedule pt. 2</vt:lpstr>
      <vt:lpstr>How to extend the game: </vt:lpstr>
      <vt:lpstr>How to extend the game: </vt:lpstr>
      <vt:lpstr>How to extend the game: </vt:lpstr>
      <vt:lpstr>Lessons learned:</vt:lpstr>
      <vt:lpstr>Lessons learned:</vt:lpstr>
      <vt:lpstr>Lessons learned: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Ellen</dc:creator>
  <cp:lastModifiedBy>Ellen</cp:lastModifiedBy>
  <cp:revision>45</cp:revision>
  <dcterms:created xsi:type="dcterms:W3CDTF">2015-06-29T08:50:58Z</dcterms:created>
  <dcterms:modified xsi:type="dcterms:W3CDTF">2015-06-30T14:06:21Z</dcterms:modified>
</cp:coreProperties>
</file>